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59" r:id="rId4"/>
    <p:sldId id="260" r:id="rId5"/>
    <p:sldId id="261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087E8-C222-484F-8CFA-7E51517CE4B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B633-4BC0-4A94-9A14-22A53892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4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1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31979-2080-4408-B066-DB9508DF0EB6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048B-195A-4A7D-937F-559E0C3F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ginalcod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orums.ni.com/t5/Example-Program-Drafts/Example-for-Synchronizing-two-DAQ-devices/ta-p/35182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igital.ni.com/public.nsf/allkb/B7E7C6A92467E5438625792E0067ED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6027"/>
            <a:ext cx="9144000" cy="2432482"/>
          </a:xfrm>
        </p:spPr>
        <p:txBody>
          <a:bodyPr/>
          <a:lstStyle/>
          <a:p>
            <a:pPr>
              <a:lnSpc>
                <a:spcPts val="1587"/>
              </a:lnSpc>
            </a:pPr>
            <a:r>
              <a:rPr lang="en-US" dirty="0"/>
              <a:t>Addressing Multiple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Channels with DAQmx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  <p:sp>
        <p:nvSpPr>
          <p:cNvPr id="6" name="TextShape 2"/>
          <p:cNvSpPr txBox="1"/>
          <p:nvPr/>
        </p:nvSpPr>
        <p:spPr>
          <a:xfrm>
            <a:off x="1981380" y="3390820"/>
            <a:ext cx="8229240" cy="1926903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nivers Com 45 Light"/>
              </a:rPr>
              <a:t>Presented by David Thomson, PhD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nivers Com 45 Light"/>
              </a:rPr>
              <a:t>Original Code Consulting LLC</a:t>
            </a:r>
            <a:endParaRPr lang="en-US" sz="20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Univers Com 45 Light"/>
            </a:endParaRPr>
          </a:p>
          <a:p>
            <a:pPr algn="ctr">
              <a:lnSpc>
                <a:spcPct val="100000"/>
              </a:lnSpc>
            </a:pP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nivers Com 45 Light"/>
              </a:rPr>
              <a:t>dthomson@originalcode.com</a:t>
            </a:r>
          </a:p>
          <a:p>
            <a:pPr algn="ctr">
              <a:lnSpc>
                <a:spcPct val="100000"/>
              </a:lnSpc>
            </a:pP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nivers Com 45 Light"/>
                <a:hlinkClick r:id="rId3"/>
              </a:rPr>
              <a:t>www.originalcode.com</a:t>
            </a:r>
            <a:endParaRPr lang="en-US" sz="20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Univers Com 45 Light"/>
            </a:endParaRPr>
          </a:p>
          <a:p>
            <a:pPr algn="ctr">
              <a:lnSpc>
                <a:spcPct val="100000"/>
              </a:lnSpc>
            </a:pPr>
            <a:endParaRPr lang="en-US" sz="20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Univers Com 45 Light"/>
            </a:endParaRPr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nivers Com 45 Light"/>
              </a:rPr>
              <a:t>ALARM – May 17, 2017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44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acquire data from multiple DAQmx channels in LabVIEW?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Finder</a:t>
            </a:r>
          </a:p>
          <a:p>
            <a:r>
              <a:rPr lang="en-US" dirty="0"/>
              <a:t>Hardware Input and Output / DAQmx / Analog Input</a:t>
            </a:r>
          </a:p>
          <a:p>
            <a:pPr lvl="1"/>
            <a:r>
              <a:rPr lang="en-US" dirty="0"/>
              <a:t>Voltage – Continuous Input</a:t>
            </a:r>
          </a:p>
          <a:p>
            <a:r>
              <a:rPr lang="en-US" dirty="0"/>
              <a:t>Having learned LabVIEW several decades ago, the last time I opened this I assumed it was a single-channel example, and I was looking for the multiple-channel examples</a:t>
            </a:r>
          </a:p>
          <a:p>
            <a:r>
              <a:rPr lang="en-US" dirty="0"/>
              <a:t>But it uses </a:t>
            </a:r>
            <a:r>
              <a:rPr lang="en-US" dirty="0" err="1"/>
              <a:t>NChan</a:t>
            </a:r>
            <a:r>
              <a:rPr lang="en-US" dirty="0"/>
              <a:t>/</a:t>
            </a:r>
            <a:r>
              <a:rPr lang="en-US" dirty="0" err="1"/>
              <a:t>Nsamples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182959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syntax for multiple channels?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help for “DAQmx Create Virtual Channel.vi” on the diagram</a:t>
            </a:r>
          </a:p>
          <a:p>
            <a:r>
              <a:rPr lang="en-US" dirty="0"/>
              <a:t>Click on “list or range”</a:t>
            </a:r>
          </a:p>
          <a:p>
            <a:r>
              <a:rPr lang="en-US" dirty="0"/>
              <a:t>Ranges use “:” either with channel numbers or complete addresses</a:t>
            </a:r>
          </a:p>
          <a:p>
            <a:pPr lvl="1"/>
            <a:r>
              <a:rPr lang="en-US" dirty="0"/>
              <a:t>Dev1/ai0:3  or Dev1/ai0:Dev1/ai3</a:t>
            </a:r>
          </a:p>
          <a:p>
            <a:r>
              <a:rPr lang="en-US" dirty="0"/>
              <a:t>Lists use “,” with complete addresses</a:t>
            </a:r>
          </a:p>
          <a:p>
            <a:pPr lvl="1"/>
            <a:r>
              <a:rPr lang="en-US" dirty="0"/>
              <a:t>Dev1:/ai0,Dev1/ai1</a:t>
            </a:r>
          </a:p>
          <a:p>
            <a:r>
              <a:rPr lang="en-US" dirty="0"/>
              <a:t>Demo with 6008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125769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limitation: All channels must be on the same device, right?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197331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</a:t>
            </a:r>
            <a:r>
              <a:rPr lang="en-US" dirty="0" err="1"/>
              <a:t>Daq</a:t>
            </a:r>
            <a:r>
              <a:rPr lang="en-US" dirty="0"/>
              <a:t> from two Devices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wrote an application years ago that acquired data over two USB </a:t>
            </a:r>
            <a:r>
              <a:rPr lang="en-US" dirty="0" err="1"/>
              <a:t>Daq</a:t>
            </a:r>
            <a:r>
              <a:rPr lang="en-US" dirty="0"/>
              <a:t> devices and synchronized them by sharing a trigger and clock over PFI pins</a:t>
            </a:r>
          </a:p>
          <a:p>
            <a:r>
              <a:rPr lang="en-US" dirty="0">
                <a:hlinkClick r:id="rId2"/>
              </a:rPr>
              <a:t>http://forums.ni.com/t5/Example-Program-Drafts/Example-for-Synchronizing-two-DAQ-devices/ta-p/3518297</a:t>
            </a:r>
            <a:endParaRPr lang="en-US" dirty="0"/>
          </a:p>
          <a:p>
            <a:r>
              <a:rPr lang="en-US" dirty="0"/>
              <a:t>Requires hand wiring the PFI pins</a:t>
            </a:r>
          </a:p>
          <a:p>
            <a:r>
              <a:rPr lang="en-US" dirty="0"/>
              <a:t>Requires two </a:t>
            </a:r>
            <a:r>
              <a:rPr lang="en-US" dirty="0" err="1"/>
              <a:t>daq</a:t>
            </a:r>
            <a:r>
              <a:rPr lang="en-US" dirty="0"/>
              <a:t> tasks, combining channels </a:t>
            </a:r>
            <a:r>
              <a:rPr lang="en-US"/>
              <a:t>in software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382666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limitation: All channels must be on the same device, right?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Wrong: Channel Expansion</a:t>
            </a:r>
          </a:p>
          <a:p>
            <a:r>
              <a:rPr lang="en-US" dirty="0">
                <a:hlinkClick r:id="rId2"/>
              </a:rPr>
              <a:t>http://digital.ni.com/public.nsf/allkb/B7E7C6A92467E5438625792E0067ED80</a:t>
            </a:r>
            <a:r>
              <a:rPr lang="en-US" dirty="0"/>
              <a:t> </a:t>
            </a:r>
          </a:p>
          <a:p>
            <a:r>
              <a:rPr lang="en-US" dirty="0"/>
              <a:t>All devices must be in the same chassis</a:t>
            </a:r>
          </a:p>
          <a:p>
            <a:r>
              <a:rPr lang="en-US" dirty="0"/>
              <a:t>Supported chasses include </a:t>
            </a:r>
            <a:r>
              <a:rPr lang="en-US" dirty="0" err="1"/>
              <a:t>PCIe</a:t>
            </a:r>
            <a:r>
              <a:rPr lang="en-US" dirty="0"/>
              <a:t>, PXI, and </a:t>
            </a:r>
            <a:r>
              <a:rPr lang="en-US" dirty="0" err="1"/>
              <a:t>CompactDaq</a:t>
            </a:r>
            <a:endParaRPr lang="en-US" dirty="0"/>
          </a:p>
          <a:p>
            <a:pPr lvl="1"/>
            <a:r>
              <a:rPr lang="en-US" dirty="0"/>
              <a:t>No mention of PCI!</a:t>
            </a:r>
          </a:p>
          <a:p>
            <a:r>
              <a:rPr lang="en-US" dirty="0" err="1"/>
              <a:t>PCIe</a:t>
            </a:r>
            <a:r>
              <a:rPr lang="en-US" dirty="0"/>
              <a:t> requires RTSI bus cable</a:t>
            </a:r>
          </a:p>
          <a:p>
            <a:r>
              <a:rPr lang="en-US" dirty="0"/>
              <a:t>Web page has lots of caveats and conditions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102033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Channel Expansion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syntax as above, for lists</a:t>
            </a:r>
          </a:p>
          <a:p>
            <a:pPr lvl="1"/>
            <a:r>
              <a:rPr lang="en-US" dirty="0"/>
              <a:t>Dev1/ai0:3,Dev2/ai0:7</a:t>
            </a:r>
          </a:p>
          <a:p>
            <a:r>
              <a:rPr lang="en-US" dirty="0"/>
              <a:t>Can’t demo it due to lack of proper hardware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104022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was this introduced?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anyone here heard of Channel Expansion before?</a:t>
            </a:r>
          </a:p>
          <a:p>
            <a:r>
              <a:rPr lang="en-US" dirty="0"/>
              <a:t>Has anyone here used it?</a:t>
            </a:r>
          </a:p>
          <a:p>
            <a:r>
              <a:rPr lang="en-US" dirty="0"/>
              <a:t>Can it be generalized beyond just two devices?</a:t>
            </a:r>
          </a:p>
          <a:p>
            <a:pPr lvl="1"/>
            <a:r>
              <a:rPr lang="en-US" dirty="0"/>
              <a:t>Nothing is mentioned on the web page, except that the devices must be in the same chassis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r="28782"/>
          <a:stretch/>
        </p:blipFill>
        <p:spPr>
          <a:xfrm>
            <a:off x="6096000" y="6130268"/>
            <a:ext cx="6090480" cy="1006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272" y="6130268"/>
            <a:ext cx="314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www.originalcode.com</a:t>
            </a:r>
          </a:p>
        </p:txBody>
      </p:sp>
    </p:spTree>
    <p:extLst>
      <p:ext uri="{BB962C8B-B14F-4D97-AF65-F5344CB8AC3E}">
        <p14:creationId xmlns:p14="http://schemas.microsoft.com/office/powerpoint/2010/main" val="424149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Univers Com 45 Light</vt:lpstr>
      <vt:lpstr>Office Theme</vt:lpstr>
      <vt:lpstr>Addressing Multiple      Channels with DAQmx</vt:lpstr>
      <vt:lpstr>How do you acquire data from multiple DAQmx channels in LabVIEW?</vt:lpstr>
      <vt:lpstr>What is the syntax for multiple channels?</vt:lpstr>
      <vt:lpstr>Major limitation: All channels must be on the same device, right?</vt:lpstr>
      <vt:lpstr>Synchronized Daq from two Devices</vt:lpstr>
      <vt:lpstr>Major limitation: All channels must be on the same device, right?</vt:lpstr>
      <vt:lpstr>How to use Channel Expansion</vt:lpstr>
      <vt:lpstr>When was this introduced?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Thomson</dc:creator>
  <cp:lastModifiedBy>David Thomson</cp:lastModifiedBy>
  <cp:revision>8</cp:revision>
  <dcterms:created xsi:type="dcterms:W3CDTF">2016-09-18T19:37:22Z</dcterms:created>
  <dcterms:modified xsi:type="dcterms:W3CDTF">2017-05-14T03:29:06Z</dcterms:modified>
</cp:coreProperties>
</file>